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095A-8759-2F26-5E62-600580F91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LEPTIRIĆI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C185C-72E2-DB9C-61E1-C792432D0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/>
              <a:t>SREDNJA I STARIJA JASLENA GRUPA</a:t>
            </a:r>
          </a:p>
          <a:p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D619-ED3C-71F4-1D8A-DCD94013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PROJEKAT-˝UKRAS˝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2531-490A-AAD9-04B6-818C50013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ME" dirty="0"/>
              <a:t>PROJEKAT JE POČEO:1.12.2025.GOD</a:t>
            </a:r>
          </a:p>
          <a:p>
            <a:r>
              <a:rPr lang="sr-Latn-ME" dirty="0"/>
              <a:t>PROJEKAT ZAVRŠIO:30.01.2026.GOG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5BF2-36AF-9B73-D672-2DAB839F93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ME" dirty="0"/>
              <a:t>POVOD- KIĆENJE VRTIĆA I RADNE SOBE</a:t>
            </a:r>
          </a:p>
          <a:p>
            <a:r>
              <a:rPr lang="sr-Latn-ME" dirty="0"/>
              <a:t>PROVOKACIJA-KIĆENJE JELKE U RADNOJ SOBI I DONOŠENJE UKRASA OD DJECE,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AC756-F95C-92E3-D5C3-473FE3C5D7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8618" y="1452563"/>
            <a:ext cx="1926014" cy="342423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5E274-0FB5-DC00-6667-49D5EC36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4" y="1452563"/>
            <a:ext cx="6715125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82A0F-1CCE-D264-0649-5263D156CD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6693" y="1576388"/>
            <a:ext cx="1926014" cy="4024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BDC75-264C-218B-467F-50517788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9" y="1576388"/>
            <a:ext cx="6124575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44FD5-D5BD-2431-776E-5BA80F2C21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8786" y="1281113"/>
            <a:ext cx="510797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E0565-22CB-6D70-F293-CF91A4B5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81112"/>
            <a:ext cx="385738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1977-BD20-BCDA-C8D9-EA24C21302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ME" dirty="0"/>
              <a:t>PROJEKAT SMO NADOVEZALI SA NAŠIM novogodišnjim bazarom,pravili ukrase za isti, a projekt smo proslavili izložbom ukrasa od kojih je svako dijete ponijelo po jedan kući da ima za uspomenu.</a:t>
            </a:r>
          </a:p>
          <a:p>
            <a:r>
              <a:rPr lang="sr-Latn-ME" dirty="0"/>
              <a:t>Kroz projekat smo naučili za toleranciju, ljubav, međusobnu pažnji i poštovanje;</a:t>
            </a:r>
          </a:p>
          <a:p>
            <a:endParaRPr lang="sr-Latn-ME" dirty="0"/>
          </a:p>
          <a:p>
            <a:endParaRPr lang="sr-Latn-ME" dirty="0"/>
          </a:p>
          <a:p>
            <a:pPr marL="0" indent="0">
              <a:buNone/>
            </a:pPr>
            <a:r>
              <a:rPr lang="sr-Latn-ME" dirty="0"/>
              <a:t>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24C3-2D78-3FC7-4476-53A004B1D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/>
              <a:t>     Vaše učiteljice:</a:t>
            </a:r>
          </a:p>
          <a:p>
            <a:pPr marL="0" indent="0">
              <a:buNone/>
            </a:pPr>
            <a:r>
              <a:rPr lang="sr-Latn-ME" dirty="0"/>
              <a:t>   Bojana i savina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626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{CE99A094-4B9A-4E9F-A22B-9BF6FE545F1B}TF62d0d592-7ac2-4846-a919-75806e8bead49553d537-f813ce055067</Template>
  <TotalTime>13</TotalTime>
  <Words>96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LEPTIRIĆI</vt:lpstr>
      <vt:lpstr>PROJEKAT-˝UKRAS˝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LEPTIRIĆI</dc:title>
  <dc:creator>Bojana Garovic</dc:creator>
  <cp:lastModifiedBy>PopovicTanja Popovic</cp:lastModifiedBy>
  <cp:revision>1</cp:revision>
  <dcterms:created xsi:type="dcterms:W3CDTF">2026-02-15T14:45:04Z</dcterms:created>
  <dcterms:modified xsi:type="dcterms:W3CDTF">2026-02-16T13:49:42Z</dcterms:modified>
</cp:coreProperties>
</file>