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jana Garovic" initials="BG" lastIdx="3" clrIdx="0">
    <p:extLst>
      <p:ext uri="{19B8F6BF-5375-455C-9EA6-DF929625EA0E}">
        <p15:presenceInfo xmlns:p15="http://schemas.microsoft.com/office/powerpoint/2012/main" userId="ce7da2f825455a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87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35997-3F53-47E2-B758-2D9C75AE9674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70D46-FB17-4594-B55F-5C031E1B8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0D46-FB17-4594-B55F-5C031E1B8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45DF-382C-57B5-D187-B4D2C21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5E554-6F6D-9B1D-A5A8-0BCA4CDEC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9C46-BD55-2349-D7EB-D745C7CD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EF8D-E792-AEF7-33AD-A4C0C871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74907-FECB-24FC-4938-38686920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8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C832-59E1-62B3-9F3A-63D3B66D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FF973-9976-23C0-78BF-A8D20E26E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C8DE3-4F25-C348-37FC-B994CAD2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5D84B-99E2-7F03-953E-4B34E2CC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B701C-C13B-41E7-451F-9889E5B7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F34D06-7A12-ABA3-D365-F30CC8FC3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9A674-614C-B42C-63C3-9FD3B5CC3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53C5A-22C6-4DCF-E1CC-67DFA278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13BF8-6662-CD28-A31F-009D4A53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D5DFC-EE64-AB0F-6E73-49884723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6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B83A-EDE6-68F1-298A-2FA96C61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E216-1137-9466-B235-E520B13D4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2F7AA-D46D-5B33-6322-9230BF73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34140-8E93-672C-880B-1859510C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B4982-6C46-C695-92BB-F9DE3C92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2AF7-4A88-C3E8-ACA1-9FB8D88D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567DE-7D66-7BBD-D4F2-8BC33D619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62BC3-CB96-7461-C89F-1FB75563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D554E-FFE1-7EB8-622D-B299F113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39FE8-1C47-D792-06A7-ED04E828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AD03-468B-73B1-0B1D-C9DD4FB7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A6E9-628A-07A3-B739-524DD0E8F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C6AFF-4A8D-42C0-336D-FBCE6EF1E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0C92F-A903-5AD1-3C4B-D0BEF653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B76F9-31E9-654D-6486-F9E40F64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AFBDA-5461-9B33-0E96-B1F04F3F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6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A868-0061-3E7C-88E3-C8C13A79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47029-36FC-F908-2581-4E5B85AA1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24C4E-1816-2EAD-68EA-52DE61108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F9DF1-C944-AF8D-5690-896B97D3E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4B938-810F-7718-EFEF-0573899ED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C01A3-0074-1D63-76ED-797EBC89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E4230D-DA2A-1038-1706-F28B164F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15B65-80AB-6E8C-714C-6F3EBA8B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FB80-1B87-FD45-3B19-4F74D17C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67BD7-D039-70D8-C22D-CAC1B591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45AD1-88D2-5232-3687-9D46A54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6D6A3-CD70-5368-D048-86AFA9D4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0FA7C-ACE1-4047-A34B-5CDADAD8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21E95-C950-DD39-4BEB-B3742D53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92CB8-5AF8-8C4B-83D1-AE88A6DF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E4C-C8CA-0D85-C982-B9A5757D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2D820-D398-AECE-693C-E081A908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81FE2-7931-05E2-E1FF-CFC9F8B3D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5F7C6-28FC-41E7-85ED-E08D5CE4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8B8C-6216-87C2-9E70-78DA9F1E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327A3-10D8-AE75-C5BA-53496CC4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5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3E56-FBEA-4414-99D6-3A9E1CD7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D5D21-F125-CCF0-AEF9-5D4F7CBF8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F16DC-D2AE-3F05-EEE8-9E36CD164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98845-DFB4-0E90-D4FC-05C5167B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2EF13-C8CD-6ED2-CD4C-D5938F95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EC9-0CA9-047E-A0AD-953AE345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9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4A849-2191-4C12-C23D-EF9FAF2E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A177-0F29-9C5E-18A9-816E212E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64F44-72E1-CB99-5B0E-E7ABC83C0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42811-98EE-4B11-85FC-6D5422A88179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133CA-6F87-44DE-1325-9763FB544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4725-8598-C02D-FF68-E3B30C70B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24093-0A04-4B36-BD84-746BCDAF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801C-5B6F-A036-7AB5-DC93B1865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ME" dirty="0"/>
              <a:t>˝KUDA IDU AUTIĆI˝</a:t>
            </a:r>
            <a:br>
              <a:rPr lang="sr-Latn-ME" dirty="0"/>
            </a:br>
            <a:r>
              <a:rPr lang="sr-Latn-ME" dirty="0"/>
              <a:t>-</a:t>
            </a:r>
            <a:r>
              <a:rPr lang="sr-Latn-ME" sz="5400" dirty="0"/>
              <a:t>LEPTIRIĆI-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F47D4-E325-EBE8-F549-B4CBD3373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ME" dirty="0"/>
              <a:t>PROJEKAT POČEO:02.02.2026 GOD</a:t>
            </a:r>
          </a:p>
          <a:p>
            <a:r>
              <a:rPr lang="sr-Latn-ME" dirty="0"/>
              <a:t>PROJEKAT ZAVRŠIO:30.04.2026 GOD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5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BD816-0E14-6E6A-8528-CCC99358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81" y="371474"/>
            <a:ext cx="3857387" cy="5753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D9B3D-DB20-1B59-C405-03EA92772B54}"/>
              </a:ext>
            </a:extLst>
          </p:cNvPr>
          <p:cNvSpPr txBox="1"/>
          <p:nvPr/>
        </p:nvSpPr>
        <p:spPr>
          <a:xfrm>
            <a:off x="5314951" y="1447800"/>
            <a:ext cx="6191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/>
              <a:t>POVOD:KONSTANTNA IGRA AUTIĆIMA;</a:t>
            </a:r>
          </a:p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r>
              <a:rPr lang="sr-Latn-ME" dirty="0"/>
              <a:t>PROVOKACIJA:KUDA IDU AUTIĆI, DONOSIMO NOVE AUTIĆE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3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B755F-0D79-379A-3385-623AFBCB4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6" y="809624"/>
            <a:ext cx="3857387" cy="5200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79E5D-9B91-B8D6-0B50-1F1456D3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809626"/>
            <a:ext cx="3859530" cy="520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63E61-7D0D-5205-8C01-4BED60194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07" y="809624"/>
            <a:ext cx="3857387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4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4DC6-6A24-C913-0E95-58E8831A9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/>
              <a:t>KUDA IDU AUTIĆI, UČIMO ZAKLJUČUJEMO I ISTRAŽUJEMO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9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67E634-9C9B-A6F5-2B02-FACC8E716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7" y="733424"/>
            <a:ext cx="3566994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5FE8A-35DE-7FE7-3B4B-4B6E123A9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733424"/>
            <a:ext cx="3329940" cy="525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6EE65-ECDB-2369-F79C-07A24225A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56" y="733424"/>
            <a:ext cx="3443169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5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783A3-1EA5-F416-374B-5EACBFE8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828675"/>
            <a:ext cx="6877050" cy="473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5A6B4-70BD-855A-188C-1A41E9747002}"/>
              </a:ext>
            </a:extLst>
          </p:cNvPr>
          <p:cNvSpPr txBox="1"/>
          <p:nvPr/>
        </p:nvSpPr>
        <p:spPr>
          <a:xfrm>
            <a:off x="7210425" y="2367260"/>
            <a:ext cx="4675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/>
              <a:t>KROZ PREDSTAVU ˝SAOBRAĆAJNE ZAVZLAME ˝</a:t>
            </a:r>
          </a:p>
          <a:p>
            <a:r>
              <a:rPr lang="sr-Latn-ME" dirty="0"/>
              <a:t>UPOTPUNILI SMO PROJEKAT I PROŠIRILI ZNANJA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5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33A72E-76A5-8C68-5976-1AE19B55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695324"/>
            <a:ext cx="3539490" cy="5467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F2193-FABC-226F-99E9-9769254CE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285" y="1859337"/>
            <a:ext cx="5467351" cy="3139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0F0E3-E37E-0D4F-1310-6DEC26780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46" y="695324"/>
            <a:ext cx="3737939" cy="546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5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40A039-DC63-F56B-81F8-CDDAFC0D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9183" y="1934308"/>
            <a:ext cx="5576836" cy="3577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C3E4F-8304-9300-27FE-B488AC428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95" y="934496"/>
            <a:ext cx="6869723" cy="5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0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DB3B8-D0B3-541F-5D4A-B2F1F9C3B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3" y="552658"/>
            <a:ext cx="5148105" cy="4989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9A833-6A17-FAEB-25B6-82BCFE63146A}"/>
              </a:ext>
            </a:extLst>
          </p:cNvPr>
          <p:cNvSpPr txBox="1"/>
          <p:nvPr/>
        </p:nvSpPr>
        <p:spPr>
          <a:xfrm>
            <a:off x="6008914" y="1487156"/>
            <a:ext cx="6171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ME" dirty="0"/>
              <a:t>PROJEKAT SMO PROSLAVILI PO IMENU NAŠEG VRTIĆA OSMIJEH-</a:t>
            </a:r>
          </a:p>
          <a:p>
            <a:r>
              <a:rPr lang="sr-Latn-ME" dirty="0"/>
              <a:t>NAPRAVILI SMO PUTEVE I DJECA SU VOZILA AUTIĆE, NA KRAJU </a:t>
            </a:r>
          </a:p>
          <a:p>
            <a:r>
              <a:rPr lang="sr-Latn-ME" dirty="0"/>
              <a:t>SVAKO JE ODABRAO SLOVO ZA SEBE I NALIJEPIO NA </a:t>
            </a:r>
          </a:p>
          <a:p>
            <a:r>
              <a:rPr lang="sr-Latn-ME" dirty="0"/>
              <a:t>ZAVRŠNOM PANOU.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C68B0-66BD-ADBC-BDA8-D1B2E7F38074}"/>
              </a:ext>
            </a:extLst>
          </p:cNvPr>
          <p:cNvSpPr txBox="1"/>
          <p:nvPr/>
        </p:nvSpPr>
        <p:spPr>
          <a:xfrm>
            <a:off x="6199833" y="3429000"/>
            <a:ext cx="26446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r>
              <a:rPr lang="sr-Latn-ME" dirty="0"/>
              <a:t>VAŠA UČITELJICA: BOJANA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3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Widescreen</PresentationFormat>
  <Paragraphs>23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˝KUDA IDU AUTIĆI˝ -LEPTIRIĆI-</vt:lpstr>
      <vt:lpstr>PowerPoint Presentation</vt:lpstr>
      <vt:lpstr>PowerPoint Presentation</vt:lpstr>
      <vt:lpstr>KUDA IDU AUTIĆI, UČIMO ZAKLJUČUJEMO I ISTRAŽUJEMO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Bojana Garovic</dc:creator>
  <cp:lastModifiedBy>Bojana Garovic</cp:lastModifiedBy>
  <cp:revision>1</cp:revision>
  <dcterms:created xsi:type="dcterms:W3CDTF">2026-05-03T17:04:54Z</dcterms:created>
  <dcterms:modified xsi:type="dcterms:W3CDTF">2026-05-03T17:05:14Z</dcterms:modified>
</cp:coreProperties>
</file>