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C472-12FD-974D-D6A0-58F13E7D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9E9C4-28B1-C228-21D7-98DD0A20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C595-C959-FC09-43EB-41A4DF87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E8A7C-D026-1F0D-681A-E3C9F8D9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DB14E-2329-1158-63B0-474ED7EE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1289-6B09-4361-6565-6C314182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F39C6-DAEE-BB43-0CA0-DA9F1FF83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FDFE-F4E9-E628-0A57-5A90E188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E4AD-28FB-B693-1637-80BFF133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2D50-57EE-7851-DCC4-7473DEF0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E6B34-3DEA-D56C-54F7-3487576CE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FA19D-86CB-6531-54EA-73F871DB2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3A538-4D1A-D5F0-DC9F-98C65B62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0D4F-6CC3-0524-FDE4-96CBBAA8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DE31-5834-4713-7E67-13930805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1A61-AB17-3999-3496-E8E3D6F6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6128-39AF-76F7-B94D-4062F42E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9D38-740A-6293-08FC-3E62E8A4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9556-C1D8-DF56-1CBF-BEDD9FF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A6533-9815-B38D-DCEC-EFF352C5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3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DDFE-1CC9-F6AF-3693-6E8674C4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73EC-2D7F-0099-BB84-C39CED48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A672-D618-AB9E-85C6-B4878542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9E1F-3E11-6FB8-CDBB-17AF154F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5FCB-E998-DE0C-1B21-1BCDFC10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AEB0-F599-2D7E-2754-4C5F52B0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3A91-958F-0A17-E204-D8976AB6E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FC040-9478-8937-5C4C-57D88C75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10E-BCF0-1A82-D780-FAFD1855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F8EA9-024F-B74F-C5BC-E8A75E85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A6CDD-AB57-5BFB-31B3-81309350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336-A77C-6605-D1DC-592B81CA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3970-D5D5-9BE7-7828-73A2E820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2BCF2-2723-423C-BD00-4F38E97C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6E57A-F01E-8BB9-8CCD-2EB3DEE51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80AF3-3C2B-1676-89BD-789901ABF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CE7E5-F53A-EBA6-B8E4-397955D9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3618E-5614-19A6-656B-CAF47433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9B313-BC0B-47BB-8CDE-33774439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B435-ABCF-7EA6-5739-E378BE1B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B370-B790-2F0D-7D32-E60258A9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06F42-03AF-7F49-EDF3-C370CDA0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17D74-8FE3-61E7-422F-31E3F36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D1447-4EDE-415F-4EED-97495E1A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F242C-DE63-B9CC-7375-FF49053B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8C95F-063A-D2CD-8D52-A2609D70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3C21-B416-7330-0C8F-3E8C31CF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77C9-6986-5CB4-51DA-C0641DBC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96C7-0627-4A56-0240-E84E2BC16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E5AE8-2263-840E-EE9F-4585BFD9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8C2A-1C8A-3931-0A40-E7642DDF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D5E9E-7684-BB38-2D88-9A8CA961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6719-8497-2B90-EA38-5B57A78F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F4EEB-0D8A-520A-642B-F79B35185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CCEEA-9528-3479-A89C-9BC80B0F0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F1F1B-28E0-AD77-76A8-8158926E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E02CA-D818-5254-8C57-2B3F1851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9943E-61BE-4A15-C046-78CB5364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40E79-A8D1-C518-25BB-65A81169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B1BA8-28C8-1366-72E3-DCA12C68F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FD19-CD66-C2E2-3964-E8ABE575B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397D-A9A8-46EB-8340-FA57FED6D6BB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AACCA-84AE-0345-FA0A-55D673FF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F4C2-E521-9974-E544-DA480D95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E518-1768-4258-8614-9DD79A1D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F70B-E348-E75D-ED8A-61DDDA1E0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˝KUDA IDU AUTIĆI˝</a:t>
            </a:r>
            <a:br>
              <a:rPr lang="sr-Latn-ME" dirty="0"/>
            </a:br>
            <a:r>
              <a:rPr lang="sr-Latn-ME" dirty="0"/>
              <a:t>-BUBAMARE-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339BC-F816-BB08-CE05-4E30FAD99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PROJEKAT JE POČEO:02.02.2026 GOD</a:t>
            </a:r>
          </a:p>
          <a:p>
            <a:r>
              <a:rPr lang="sr-Latn-ME" dirty="0"/>
              <a:t>PROJEKAT JE ZAVRŠIO:30.04.2026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1BD7B3-AAB1-C5F6-E44C-FA74E16D78B2}"/>
              </a:ext>
            </a:extLst>
          </p:cNvPr>
          <p:cNvSpPr txBox="1"/>
          <p:nvPr/>
        </p:nvSpPr>
        <p:spPr>
          <a:xfrm>
            <a:off x="1228725" y="1304925"/>
            <a:ext cx="538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POVOD:  </a:t>
            </a:r>
          </a:p>
          <a:p>
            <a:r>
              <a:rPr lang="sr-Latn-ME" dirty="0"/>
              <a:t>IGRA SA AUTIĆIMA I RAZMJENA JEDNI MEĐU DRUGIMA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7FBD4-9146-E7ED-9944-3E0F62232C5D}"/>
              </a:ext>
            </a:extLst>
          </p:cNvPr>
          <p:cNvSpPr txBox="1"/>
          <p:nvPr/>
        </p:nvSpPr>
        <p:spPr>
          <a:xfrm>
            <a:off x="1304925" y="2743200"/>
            <a:ext cx="576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PROVOKACIJA:</a:t>
            </a:r>
          </a:p>
          <a:p>
            <a:r>
              <a:rPr lang="sr-Latn-ME" dirty="0"/>
              <a:t>OTVARAMO NOVE AUTIĆE, SA SAOBRAĆAJNIM ZNAKOVIMA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9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499D2D-B3D6-AF28-46B8-143F019B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9" y="838199"/>
            <a:ext cx="4508421" cy="5181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7D891-010B-7C38-49EE-796362045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30" y="838199"/>
            <a:ext cx="4508422" cy="5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F0D783-592B-D5AF-D5F2-3093B087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" y="952500"/>
            <a:ext cx="3413046" cy="515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4B443-508C-FCCE-E17B-5495968A3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52500"/>
            <a:ext cx="3413046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6A9CE-6260-B57B-8814-B2E6B61A4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952500"/>
            <a:ext cx="39909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A7D15-8603-29AD-2426-B1E39F31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1247775"/>
            <a:ext cx="3295649" cy="430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1EC0F-D07C-00A3-88F3-2B759DE4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247775"/>
            <a:ext cx="3524250" cy="430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C1DD9-C6BA-FE9E-9705-8A6CBE04D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8" y="1247775"/>
            <a:ext cx="3524250" cy="42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2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FC54A0-B605-4517-6919-D797A283E2B0}"/>
              </a:ext>
            </a:extLst>
          </p:cNvPr>
          <p:cNvSpPr txBox="1"/>
          <p:nvPr/>
        </p:nvSpPr>
        <p:spPr>
          <a:xfrm>
            <a:off x="1685925" y="1152525"/>
            <a:ext cx="8337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r>
              <a:rPr lang="sr-Latn-ME" dirty="0"/>
              <a:t>DJECA SU KROZ PROJEKAT ISTRAŽIVALA IGRALA SE SARAĐIVALA, DIJELILI MEĐUSOBNO, </a:t>
            </a:r>
          </a:p>
          <a:p>
            <a:r>
              <a:rPr lang="sr-Latn-ME" dirty="0"/>
              <a:t>RAZVIJALI PAŽNJU, KONCENTRACIJU, TOLERANCIJU NA IGRU I STRPLJENJE;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5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2C8C1-5ED7-5918-2C9B-A33908056E97}"/>
              </a:ext>
            </a:extLst>
          </p:cNvPr>
          <p:cNvSpPr txBox="1"/>
          <p:nvPr/>
        </p:nvSpPr>
        <p:spPr>
          <a:xfrm>
            <a:off x="1428750" y="1743075"/>
            <a:ext cx="857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PROJEKAT SMO PROSLAVILI SA STARIJOM  JASLENOM GRUPOM, LEPTIRIĆIMA, KROZ IGRU </a:t>
            </a:r>
          </a:p>
          <a:p>
            <a:r>
              <a:rPr lang="sr-Latn-ME" dirty="0"/>
              <a:t>ZAJEDNIČKE AKTIVNOSTI, RAZMJENU AUTIĆA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4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6B3F7-AEAF-5F5B-5F7A-2E5BD571584F}"/>
              </a:ext>
            </a:extLst>
          </p:cNvPr>
          <p:cNvSpPr txBox="1"/>
          <p:nvPr/>
        </p:nvSpPr>
        <p:spPr>
          <a:xfrm>
            <a:off x="1190625" y="1905000"/>
            <a:ext cx="1792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VAŠE UČITELJICE:</a:t>
            </a:r>
          </a:p>
          <a:p>
            <a:endParaRPr lang="sr-Latn-ME" dirty="0"/>
          </a:p>
          <a:p>
            <a:r>
              <a:rPr lang="sr-Latn-ME" dirty="0"/>
              <a:t>NAĐA I MIRJANA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˝KUDA IDU AUTIĆI˝ -BUBAMARE-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Bojana Garovic</dc:creator>
  <cp:lastModifiedBy>Bojana Garovic</cp:lastModifiedBy>
  <cp:revision>1</cp:revision>
  <dcterms:created xsi:type="dcterms:W3CDTF">2026-05-03T17:23:16Z</dcterms:created>
  <dcterms:modified xsi:type="dcterms:W3CDTF">2026-05-03T17:23:38Z</dcterms:modified>
</cp:coreProperties>
</file>