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05" r:id="rId5"/>
    <p:sldId id="312" r:id="rId6"/>
    <p:sldId id="313" r:id="rId7"/>
    <p:sldId id="314" r:id="rId8"/>
    <p:sldId id="315" r:id="rId9"/>
    <p:sldId id="316" r:id="rId10"/>
    <p:sldId id="317" r:id="rId11"/>
    <p:sldId id="31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70" y="10"/>
            <a:ext cx="12191980" cy="685799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5" y="1623412"/>
            <a:ext cx="7053789" cy="2287229"/>
          </a:xfrm>
        </p:spPr>
        <p:txBody>
          <a:bodyPr>
            <a:normAutofit/>
          </a:bodyPr>
          <a:lstStyle/>
          <a:p>
            <a:pPr algn="l"/>
            <a:r>
              <a:rPr lang="sr-Latn-ME" sz="4400" dirty="0"/>
              <a:t>BUBAMARE</a:t>
            </a:r>
            <a:br>
              <a:rPr lang="sr-Latn-ME" sz="4400" dirty="0"/>
            </a:br>
            <a:r>
              <a:rPr lang="sr-Latn-ME" sz="4400" dirty="0"/>
              <a:t>mlađa jaslena grupa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622EC-B90F-20FF-AAA5-8986B38A6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PROJEKAT:˝UKRAS˝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3E68A-9C8C-6517-3A24-AC6953C0A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sr-Latn-ME" dirty="0"/>
              <a:t>PROJEKAT JE POČEO:1.12.2025.GOD</a:t>
            </a:r>
          </a:p>
          <a:p>
            <a:pPr marL="36900" indent="0">
              <a:buNone/>
            </a:pPr>
            <a:r>
              <a:rPr lang="sr-Latn-ME" dirty="0"/>
              <a:t>PROJEKAT JE ZAVRŠIO:30.01.2026.GOD</a:t>
            </a:r>
          </a:p>
          <a:p>
            <a:pPr marL="36900" indent="0">
              <a:buNone/>
            </a:pPr>
            <a:endParaRPr lang="sr-Latn-ME" dirty="0"/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3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11078-1321-F361-685F-654E9A7A5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POVOD: KIĆENJE VRTIĆA RAZNIM UKRASIMA</a:t>
            </a:r>
          </a:p>
          <a:p>
            <a:r>
              <a:rPr lang="sr-Latn-ME" dirty="0"/>
              <a:t>PROVOKACIJA:KIĆENJE JELKE U RADNOJ SOBI UKRASIMA KOJI SU RAZNIH BOJA I OBLIKA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7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9FBDC6-05D1-3512-8219-5BFC02469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329" y="1466850"/>
            <a:ext cx="2089417" cy="37147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4F8C5D-F13A-ADA2-0CAA-D1CC4723B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450" y="1466850"/>
            <a:ext cx="4543425" cy="3714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22EFB9-4EA3-E7AE-531B-2BBAA4C73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108" y="1466850"/>
            <a:ext cx="4029949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8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D587A-7CDA-7ED1-E2EB-50ACE8D36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sr-Latn-ME" dirty="0"/>
              <a:t>KIĆENJE JELKE;</a:t>
            </a:r>
          </a:p>
          <a:p>
            <a:pPr marL="36900" indent="0">
              <a:buNone/>
            </a:pPr>
            <a:r>
              <a:rPr lang="sr-Latn-ME" dirty="0"/>
              <a:t>PRAVIMO UKRASE ZA SOBU A I ZA NOVOGODIŠNJI BAZAR;</a:t>
            </a:r>
          </a:p>
          <a:p>
            <a:pPr marL="36900" indent="0">
              <a:buNone/>
            </a:pPr>
            <a:r>
              <a:rPr lang="sr-Latn-ME" dirty="0"/>
              <a:t>DJECA SU KREATIVNA I IMAJU RAZNIH IDEJA</a:t>
            </a: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2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67981C-0575-4C9F-6B45-58FD3EA66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614" y="1343025"/>
            <a:ext cx="4785061" cy="37147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FA6EA7-C7D3-D2FB-EC6C-33FC68934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1343026"/>
            <a:ext cx="53530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12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97472-894D-5A42-7723-E267C6E5C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PROJEKAT SMO ZAVRŠILI IZLOŽBOM NOVOGODIŠNJI UKRASA, NEKI SU BILI IZLOŽENI I PRODATI NA BAZARU, A PREOSTALE SMO PODIJELILE DJECI DA NOSE DA IMAJU ZA USPOMENU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19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881D2-1EF1-46F2-EBD5-FD910D183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sr-Latn-ME" dirty="0"/>
              <a:t>         VAŠE UČITELJICE:</a:t>
            </a:r>
          </a:p>
          <a:p>
            <a:pPr marL="36900" indent="0">
              <a:buNone/>
            </a:pPr>
            <a:r>
              <a:rPr lang="sr-Latn-ME" dirty="0"/>
              <a:t>         NAĐA I MIRJANA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161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{AB5108A6-7CF1-4947-85AB-44AF0371BA51}TF4f6a21e4-c5e3-43c0-9a45-6f250da3af3564e1c59d_win32-7c83cc0e940a</Template>
  <TotalTime>13</TotalTime>
  <Words>99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Goudy Old Style</vt:lpstr>
      <vt:lpstr>Wingdings 2</vt:lpstr>
      <vt:lpstr>SlateVTI</vt:lpstr>
      <vt:lpstr>BUBAMARE mlađa jaslena grupa</vt:lpstr>
      <vt:lpstr>PROJEKAT:˝UKRAS˝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BUBAMARE mlađa jaslena grupa</dc:title>
  <dc:creator>Bojana Garovic</dc:creator>
  <cp:lastModifiedBy>PopovicTanja Popovic</cp:lastModifiedBy>
  <cp:revision>1</cp:revision>
  <dcterms:created xsi:type="dcterms:W3CDTF">2026-02-15T15:00:11Z</dcterms:created>
  <dcterms:modified xsi:type="dcterms:W3CDTF">2026-02-16T13:50:03Z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